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5E77-E17A-47E6-AAB4-77796D50F14F}" type="datetimeFigureOut">
              <a:rPr lang="th-TH" smtClean="0"/>
              <a:t>27/06/58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C9BA-CB1A-4FE8-B613-60C83DF642E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5E77-E17A-47E6-AAB4-77796D50F14F}" type="datetimeFigureOut">
              <a:rPr lang="th-TH" smtClean="0"/>
              <a:t>27/06/58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C9BA-CB1A-4FE8-B613-60C83DF642E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5E77-E17A-47E6-AAB4-77796D50F14F}" type="datetimeFigureOut">
              <a:rPr lang="th-TH" smtClean="0"/>
              <a:t>27/06/58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C9BA-CB1A-4FE8-B613-60C83DF642E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5E77-E17A-47E6-AAB4-77796D50F14F}" type="datetimeFigureOut">
              <a:rPr lang="th-TH" smtClean="0"/>
              <a:t>27/06/58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C9BA-CB1A-4FE8-B613-60C83DF642E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5E77-E17A-47E6-AAB4-77796D50F14F}" type="datetimeFigureOut">
              <a:rPr lang="th-TH" smtClean="0"/>
              <a:t>27/06/58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C9BA-CB1A-4FE8-B613-60C83DF642E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5E77-E17A-47E6-AAB4-77796D50F14F}" type="datetimeFigureOut">
              <a:rPr lang="th-TH" smtClean="0"/>
              <a:t>27/06/58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C9BA-CB1A-4FE8-B613-60C83DF642E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5E77-E17A-47E6-AAB4-77796D50F14F}" type="datetimeFigureOut">
              <a:rPr lang="th-TH" smtClean="0"/>
              <a:t>27/06/58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C9BA-CB1A-4FE8-B613-60C83DF642E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5E77-E17A-47E6-AAB4-77796D50F14F}" type="datetimeFigureOut">
              <a:rPr lang="th-TH" smtClean="0"/>
              <a:t>27/06/58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C9BA-CB1A-4FE8-B613-60C83DF642E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5E77-E17A-47E6-AAB4-77796D50F14F}" type="datetimeFigureOut">
              <a:rPr lang="th-TH" smtClean="0"/>
              <a:t>27/06/58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C9BA-CB1A-4FE8-B613-60C83DF642E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5E77-E17A-47E6-AAB4-77796D50F14F}" type="datetimeFigureOut">
              <a:rPr lang="th-TH" smtClean="0"/>
              <a:t>27/06/58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C9BA-CB1A-4FE8-B613-60C83DF642E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5E77-E17A-47E6-AAB4-77796D50F14F}" type="datetimeFigureOut">
              <a:rPr lang="th-TH" smtClean="0"/>
              <a:t>27/06/58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C9BA-CB1A-4FE8-B613-60C83DF642E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B5E77-E17A-47E6-AAB4-77796D50F14F}" type="datetimeFigureOut">
              <a:rPr lang="th-TH" smtClean="0"/>
              <a:t>27/06/58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DC9BA-CB1A-4FE8-B613-60C83DF642ED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214290"/>
            <a:ext cx="7011856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ctr"/>
            <a:r>
              <a:rPr lang="th-T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ข้อสอบกลางภาค ฤดูร้อน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/2557</a:t>
            </a:r>
            <a:b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th-TH" sz="3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dirty="0" smtClean="0"/>
              <a:t>เทคโนโลยีสารสนเทศคืออะไร มีประโยชน์ต่อชีวิตประจำวันอย่างไร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 smtClean="0"/>
              <a:t>องค์ประกอบของระบบสารสนเทศมีอะไรบ้าง อธิบาย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 smtClean="0"/>
              <a:t>ระบบคอมพิวเตอร์ ประกอบด้วยอะไรบ้าง อธิบาย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 smtClean="0"/>
              <a:t>จงอธิบายรูปแบบข้อมูลแต่ละระดับชั้น จากรูปภาพ</a:t>
            </a:r>
            <a:endParaRPr lang="th-TH" dirty="0"/>
          </a:p>
        </p:txBody>
      </p:sp>
      <p:pic>
        <p:nvPicPr>
          <p:cNvPr id="11266" name="Picture 2" descr="https://panneetaemin.files.wordpress.com/2012/07/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1" y="3143248"/>
            <a:ext cx="5650571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suwitchan kaewsuwan</dc:creator>
  <cp:lastModifiedBy>suwitchan kaewsuwan</cp:lastModifiedBy>
  <cp:revision>4</cp:revision>
  <dcterms:created xsi:type="dcterms:W3CDTF">2015-06-27T03:23:18Z</dcterms:created>
  <dcterms:modified xsi:type="dcterms:W3CDTF">2015-06-27T03:46:47Z</dcterms:modified>
</cp:coreProperties>
</file>